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D7EF-6263-4606-96B7-F3BB9D5CAB0B}" type="datetimeFigureOut">
              <a:rPr lang="en-CA" smtClean="0"/>
              <a:t>2022-11-24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8B68E-91E1-4B87-9AE1-7D9C1BA96243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103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D7EF-6263-4606-96B7-F3BB9D5CAB0B}" type="datetimeFigureOut">
              <a:rPr lang="en-CA" smtClean="0"/>
              <a:t>2022-11-24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8B68E-91E1-4B87-9AE1-7D9C1BA96243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8857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D7EF-6263-4606-96B7-F3BB9D5CAB0B}" type="datetimeFigureOut">
              <a:rPr lang="en-CA" smtClean="0"/>
              <a:t>2022-11-24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8B68E-91E1-4B87-9AE1-7D9C1BA96243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039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D7EF-6263-4606-96B7-F3BB9D5CAB0B}" type="datetimeFigureOut">
              <a:rPr lang="en-CA" smtClean="0"/>
              <a:t>2022-11-24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8B68E-91E1-4B87-9AE1-7D9C1BA96243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563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D7EF-6263-4606-96B7-F3BB9D5CAB0B}" type="datetimeFigureOut">
              <a:rPr lang="en-CA" smtClean="0"/>
              <a:t>2022-11-24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8B68E-91E1-4B87-9AE1-7D9C1BA96243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3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D7EF-6263-4606-96B7-F3BB9D5CAB0B}" type="datetimeFigureOut">
              <a:rPr lang="en-CA" smtClean="0"/>
              <a:t>2022-11-24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8B68E-91E1-4B87-9AE1-7D9C1BA96243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375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D7EF-6263-4606-96B7-F3BB9D5CAB0B}" type="datetimeFigureOut">
              <a:rPr lang="en-CA" smtClean="0"/>
              <a:t>2022-11-24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8B68E-91E1-4B87-9AE1-7D9C1BA96243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876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D7EF-6263-4606-96B7-F3BB9D5CAB0B}" type="datetimeFigureOut">
              <a:rPr lang="en-CA" smtClean="0"/>
              <a:t>2022-11-24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8B68E-91E1-4B87-9AE1-7D9C1BA96243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2559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D7EF-6263-4606-96B7-F3BB9D5CAB0B}" type="datetimeFigureOut">
              <a:rPr lang="en-CA" smtClean="0"/>
              <a:t>2022-11-24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8B68E-91E1-4B87-9AE1-7D9C1BA96243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1540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BD7EF-6263-4606-96B7-F3BB9D5CAB0B}" type="datetimeFigureOut">
              <a:rPr lang="en-CA" smtClean="0"/>
              <a:t>2022-11-24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8B68E-91E1-4B87-9AE1-7D9C1BA96243}" type="slidenum">
              <a:rPr lang="en-CA" smtClean="0"/>
              <a:t>‹n°›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308" y="-282447"/>
            <a:ext cx="9273308" cy="714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3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5111" y="-317715"/>
            <a:ext cx="9319111" cy="717571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4700" y="3872805"/>
            <a:ext cx="7733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1086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Macintosh PowerPoint</Application>
  <PresentationFormat>Affichage à l'écran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GoC / GdC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Guzman Clunes, Rosaura RAG [NC]</dc:creator>
  <cp:lastModifiedBy>Harvey, Nicolas</cp:lastModifiedBy>
  <cp:revision>3</cp:revision>
  <dcterms:created xsi:type="dcterms:W3CDTF">2022-03-13T14:39:22Z</dcterms:created>
  <dcterms:modified xsi:type="dcterms:W3CDTF">2022-11-24T14:34:52Z</dcterms:modified>
</cp:coreProperties>
</file>